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20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8FB54EA-8D6E-4914-A3D4-3EC4FC697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32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8F1689-3F43-4B16-9391-252B2CEB56A9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1A601-60FC-46E5-BE13-61D928419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17A55-7C0C-48EE-8350-457233B04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C47F4-D581-422A-99F6-1664264C1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E2530-88BA-43EE-83B9-52305682B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85E77-72D8-4A6A-8F11-89B6932AA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C312-6873-4A33-8B2D-B5F05A305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9ACA3-F45E-4569-8C93-53BBC1537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1B9E2-845A-4257-BF08-4F3E67A9B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E022-C5EF-4EA7-9E5D-F59A8C47E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A9F15-FFF6-4AA8-BE0F-67287EF59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9CCF5-D9BD-4191-A710-7A633BDB9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A6DDE6-2CFD-4A47-8D39-65C313FB9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president@turtleclubbaseball.com" TargetMode="External"/><Relationship Id="rId4" Type="http://schemas.openxmlformats.org/officeDocument/2006/relationships/hyperlink" Target="mailto:grounds@turtleclubbasebal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685799" y="279400"/>
            <a:ext cx="5036381" cy="8102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2051" name="Picture 5" descr="Turtle-graph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"/>
            <a:ext cx="8763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704850" y="2895600"/>
            <a:ext cx="501015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Turtle Club </a:t>
            </a:r>
            <a:r>
              <a:rPr lang="en-US" b="1" dirty="0" smtClean="0"/>
              <a:t>Baseball &amp; Softball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is looking for staff for the Concession Stand as well as </a:t>
            </a:r>
            <a:r>
              <a:rPr lang="en-US" b="1" dirty="0" smtClean="0"/>
              <a:t>Building and Grounds staff.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/>
              <a:t>Great pay and flexible scheduling!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/>
              <a:t>You must be at least 16 years of age as of 1/1/2014.</a:t>
            </a:r>
            <a:endParaRPr lang="en-US" sz="1600" dirty="0" smtClean="0"/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28649" y="6629400"/>
            <a:ext cx="511507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Interested parties are asked to email their resumes to:</a:t>
            </a:r>
          </a:p>
          <a:p>
            <a:pPr algn="ctr">
              <a:spcBef>
                <a:spcPct val="50000"/>
              </a:spcBef>
            </a:pPr>
            <a:r>
              <a:rPr lang="en-US" sz="1600" b="1" dirty="0"/>
              <a:t>Joe Theriault at </a:t>
            </a:r>
            <a:r>
              <a:rPr lang="en-US" sz="1600" b="1" dirty="0">
                <a:hlinkClick r:id="rId4"/>
              </a:rPr>
              <a:t>grounds@turtleclubbaseball.com</a:t>
            </a:r>
            <a:r>
              <a:rPr lang="en-US" sz="1600" b="1" dirty="0"/>
              <a:t> </a:t>
            </a:r>
            <a:endParaRPr lang="en-US" sz="1600" b="1" dirty="0" smtClean="0"/>
          </a:p>
          <a:p>
            <a:pPr algn="ctr">
              <a:spcBef>
                <a:spcPct val="50000"/>
              </a:spcBef>
            </a:pPr>
            <a:r>
              <a:rPr lang="en-US" sz="1600" b="1" dirty="0" smtClean="0"/>
              <a:t>and</a:t>
            </a:r>
            <a:endParaRPr lang="en-US" sz="1600" b="1" dirty="0"/>
          </a:p>
          <a:p>
            <a:pPr algn="ctr">
              <a:spcBef>
                <a:spcPct val="50000"/>
              </a:spcBef>
            </a:pPr>
            <a:r>
              <a:rPr lang="en-US" sz="1600" b="1" dirty="0"/>
              <a:t>Dom Vieira at </a:t>
            </a:r>
            <a:r>
              <a:rPr lang="en-US" sz="1600" b="1" dirty="0">
                <a:hlinkClick r:id="rId5"/>
              </a:rPr>
              <a:t>president@turtleclubbaseball.com</a:t>
            </a:r>
            <a:endParaRPr lang="en-US" sz="1600" b="1" dirty="0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685799" y="2895600"/>
            <a:ext cx="50363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>
            <a:off x="685799" y="5029200"/>
            <a:ext cx="50363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>
            <a:off x="685799" y="6477000"/>
            <a:ext cx="50363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90700" y="533400"/>
            <a:ext cx="3924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2014 Turtle Club</a:t>
            </a:r>
          </a:p>
          <a:p>
            <a:pPr algn="ctr"/>
            <a:r>
              <a:rPr lang="en-US" sz="3600" b="1" dirty="0" smtClean="0"/>
              <a:t>Concession &amp; Grounds Staff Wanted</a:t>
            </a:r>
            <a:endParaRPr lang="en-US" sz="3600" b="1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04850" y="5055275"/>
            <a:ext cx="5010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Turtle Club </a:t>
            </a:r>
            <a:r>
              <a:rPr lang="en-US" b="1" dirty="0" smtClean="0"/>
              <a:t>Baseball &amp; Softball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is also looking for interested parties to cut the grass at the facility twice a week mid </a:t>
            </a:r>
            <a:r>
              <a:rPr lang="en-US" b="1" dirty="0" smtClean="0"/>
              <a:t>April to Mid October.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8186851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domingos.vieira</dc:creator>
  <cp:lastModifiedBy>Dom Vieira</cp:lastModifiedBy>
  <cp:revision>11</cp:revision>
  <dcterms:created xsi:type="dcterms:W3CDTF">2005-12-20T14:10:59Z</dcterms:created>
  <dcterms:modified xsi:type="dcterms:W3CDTF">2014-03-27T01:50:13Z</dcterms:modified>
</cp:coreProperties>
</file>